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93" d="100"/>
          <a:sy n="93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76BE965-432D-CD43-A8B3-9FDB258563C9}" type="datetimeFigureOut">
              <a:rPr lang="en-US" smtClean="0"/>
              <a:pPr/>
              <a:t>1/2/13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9FD0C9A-7661-F442-A759-AD36FD420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inance.yahoo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Small Business Financials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7" y="2590800"/>
            <a:ext cx="7947025" cy="368353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b="1" u="sng" dirty="0" smtClean="0"/>
              <a:t>Establish a Budget</a:t>
            </a:r>
          </a:p>
          <a:p>
            <a:pPr marL="0" lvl="2" indent="0">
              <a:spcBef>
                <a:spcPts val="0"/>
              </a:spcBef>
              <a:buNone/>
            </a:pPr>
            <a:r>
              <a:rPr lang="en-US" sz="2300" dirty="0" smtClean="0"/>
              <a:t>- Anticipate sources and amount of income</a:t>
            </a:r>
          </a:p>
          <a:p>
            <a:pPr marL="0" lvl="2" indent="0">
              <a:spcBef>
                <a:spcPts val="0"/>
              </a:spcBef>
              <a:buFontTx/>
              <a:buChar char="-"/>
            </a:pPr>
            <a:r>
              <a:rPr lang="en-US" sz="2300" dirty="0" smtClean="0"/>
              <a:t> Predict types and amounts of expenses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dirty="0" smtClean="0"/>
          </a:p>
          <a:p>
            <a:pPr marL="0" lvl="2" indent="0">
              <a:spcBef>
                <a:spcPts val="0"/>
              </a:spcBef>
              <a:buNone/>
            </a:pPr>
            <a:r>
              <a:rPr lang="en-US" sz="2400" b="1" dirty="0" smtClean="0"/>
              <a:t>Revenue</a:t>
            </a:r>
            <a:r>
              <a:rPr lang="en-US" sz="2400" dirty="0" smtClean="0"/>
              <a:t> – Money that is received by the business (Income)</a:t>
            </a:r>
          </a:p>
          <a:p>
            <a:pPr marL="0" lvl="2" indent="0">
              <a:spcBef>
                <a:spcPts val="0"/>
              </a:spcBef>
              <a:buNone/>
            </a:pPr>
            <a:r>
              <a:rPr lang="en-US" sz="2400" b="1" dirty="0" smtClean="0"/>
              <a:t>Expenses</a:t>
            </a:r>
            <a:r>
              <a:rPr lang="en-US" sz="2400" dirty="0" smtClean="0"/>
              <a:t> – The costs of operating a business.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lvl="2" indent="0">
              <a:spcBef>
                <a:spcPts val="0"/>
              </a:spcBef>
              <a:buNone/>
            </a:pPr>
            <a:r>
              <a:rPr lang="en-US" sz="2400" dirty="0" smtClean="0"/>
              <a:t>Difficult to establish for a new business, many unknowns.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dirty="0" smtClean="0"/>
          </a:p>
          <a:p>
            <a:pPr marL="0" lvl="2" indent="0">
              <a:spcBef>
                <a:spcPts val="0"/>
              </a:spcBef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7" y="3429001"/>
            <a:ext cx="8669866" cy="65890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500" dirty="0" smtClean="0"/>
              <a:t>Revenue – Expenses = Profit/Loss</a:t>
            </a:r>
            <a:endParaRPr lang="en-US" sz="4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Budgets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2675466"/>
            <a:ext cx="8703734" cy="418253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b="1" u="sng" dirty="0" smtClean="0"/>
              <a:t>Start Up Budget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Plans the income and expenses from the beginning of the business until it becomes profitable.  Uses start up financing to pay for all expenses.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u="sng" dirty="0" smtClean="0"/>
              <a:t>Operating Budget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Day to day financial plan of the business, net income/net loss is shown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Budgets are typically 6 months to a year.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u="sng" dirty="0" smtClean="0"/>
              <a:t>Cash Budget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An estimate of the actual money received and paid out for a specific period.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556934"/>
            <a:ext cx="7662864" cy="430106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Used to record and analyze the financial performance of a business.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b="1" u="sng" dirty="0" smtClean="0"/>
              <a:t>Record Keeping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Cash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Accounts Receivable/Payable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Inventory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Payroll/Employee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Assets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Statements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39775" y="2421470"/>
            <a:ext cx="7662864" cy="430106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800" dirty="0" smtClean="0"/>
              <a:t>Reports that summarize the financial performance of a business.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/>
              <a:t>Balance Sheet </a:t>
            </a:r>
            <a:r>
              <a:rPr lang="en-US" sz="2800" dirty="0" smtClean="0"/>
              <a:t>– List the</a:t>
            </a:r>
            <a:r>
              <a:rPr lang="en-US" sz="2800" dirty="0" smtClean="0"/>
              <a:t> Assets</a:t>
            </a:r>
            <a:r>
              <a:rPr lang="en-US" sz="2800" dirty="0" smtClean="0"/>
              <a:t>,</a:t>
            </a:r>
            <a:r>
              <a:rPr lang="en-US" sz="2800" dirty="0" smtClean="0"/>
              <a:t> Liabilities</a:t>
            </a:r>
            <a:r>
              <a:rPr lang="en-US" sz="2800" dirty="0" smtClean="0"/>
              <a:t>, and</a:t>
            </a:r>
            <a:r>
              <a:rPr lang="en-US" sz="2800" dirty="0" smtClean="0"/>
              <a:t> Owner’s </a:t>
            </a:r>
            <a:r>
              <a:rPr lang="en-US" sz="2800" dirty="0" smtClean="0"/>
              <a:t>E</a:t>
            </a:r>
            <a:r>
              <a:rPr lang="en-US" sz="2800" dirty="0" smtClean="0"/>
              <a:t>quity </a:t>
            </a:r>
            <a:r>
              <a:rPr lang="en-US" sz="2800" dirty="0" smtClean="0"/>
              <a:t>(capital) 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800" b="1" dirty="0" smtClean="0"/>
              <a:t>Income Statement </a:t>
            </a:r>
            <a:r>
              <a:rPr lang="en-US" sz="2800" dirty="0" smtClean="0"/>
              <a:t>– Reports revenue, expenses and net income/net loss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b="1" u="sng" dirty="0" smtClean="0">
                <a:hlinkClick r:id="rId2"/>
              </a:rPr>
              <a:t>http://finance.yahoo.com/</a:t>
            </a:r>
            <a:endParaRPr lang="en-US" sz="2800" b="1" u="sng" dirty="0" smtClean="0"/>
          </a:p>
          <a:p>
            <a:pPr marL="0" indent="0" algn="ctr">
              <a:spcBef>
                <a:spcPts val="0"/>
              </a:spcBef>
              <a:buNone/>
            </a:pPr>
            <a:endParaRPr lang="en-US" sz="2800" b="1" u="sng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64</TotalTime>
  <Words>211</Words>
  <Application>Microsoft Macintosh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Genesis</vt:lpstr>
      <vt:lpstr>Small Business Financials</vt:lpstr>
      <vt:lpstr>Financial Planning</vt:lpstr>
      <vt:lpstr>Financial Equation</vt:lpstr>
      <vt:lpstr>Types of Budgets</vt:lpstr>
      <vt:lpstr>Financial Records</vt:lpstr>
      <vt:lpstr>Financial Statements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Business Financials</dc:title>
  <dc:creator>David Combs</dc:creator>
  <cp:lastModifiedBy>David Combs</cp:lastModifiedBy>
  <cp:revision>4</cp:revision>
  <dcterms:created xsi:type="dcterms:W3CDTF">2013-01-02T17:28:57Z</dcterms:created>
  <dcterms:modified xsi:type="dcterms:W3CDTF">2013-01-02T17:30:06Z</dcterms:modified>
</cp:coreProperties>
</file>